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8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7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0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7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8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9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6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0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3AD22-014D-4186-BB9D-B9D28048D7A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008F-0873-4B8C-AE4C-257E21D2A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3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6NV0Bq3qYV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pictures+of+cyanobacteria" TargetMode="External"/><Relationship Id="rId2" Type="http://schemas.openxmlformats.org/officeDocument/2006/relationships/hyperlink" Target="https://www.youtube.com/watch?v=6NV0Bq3qYV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search?q=Pictures+of+archeaebacteria" TargetMode="External"/><Relationship Id="rId4" Type="http://schemas.openxmlformats.org/officeDocument/2006/relationships/hyperlink" Target="https://www.google.com/search?q=Pictures+of+actinomycetes&amp;sour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Evolutionary tendencies in </a:t>
            </a:r>
            <a:r>
              <a:rPr lang="en-US" dirty="0" err="1"/>
              <a:t>M</a:t>
            </a:r>
            <a:r>
              <a:rPr lang="en-US" dirty="0" err="1" smtClean="0"/>
              <a:t>onera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Kingdom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divided into two groups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Archeabacteria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Eubacteria    </a:t>
            </a:r>
          </a:p>
          <a:p>
            <a:pPr>
              <a:lnSpc>
                <a:spcPct val="12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200" b="1" dirty="0" err="1" smtClean="0">
                <a:latin typeface="Times New Roman" pitchFamily="18" charset="0"/>
                <a:cs typeface="Times New Roman" pitchFamily="18" charset="0"/>
              </a:rPr>
              <a:t>Archeabacteria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Ancient bacteria/ most primitive bacteria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Live in extreme and harsh conditions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Extremophiles      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wall- polysaccharides and surface layer proteins (S proteins), peptidoglycan is absent in cell wall.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Thermoacidophiles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hot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springs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Sulfobolus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ethanogene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 marshy areas/ gut of cows and buffaloes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Metahnococcus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Halophiles – Extreme salty conditions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Halococcus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1"/>
            <a:ext cx="2971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67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Eubacteria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True bacteria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Autotrophic /Heterotrophic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Photosynthetic/ Chemosynthetic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Cyanobacteria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Pathogenic bacteria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https://www.youtube.com/watch?v=6NV0Bq3qYVU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4242955"/>
            <a:ext cx="26384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95550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60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err="1" smtClean="0"/>
              <a:t>Actinomycetes</a:t>
            </a:r>
            <a:endParaRPr lang="en-US" b="1" dirty="0" smtClean="0"/>
          </a:p>
          <a:p>
            <a:r>
              <a:rPr lang="en-US" dirty="0" smtClean="0"/>
              <a:t>Unicellular, branched, filamentous, unique bacteria resembling fungus </a:t>
            </a:r>
            <a:r>
              <a:rPr lang="en-US" dirty="0" err="1" smtClean="0"/>
              <a:t>mycellia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Radiating filaments</a:t>
            </a:r>
          </a:p>
          <a:p>
            <a:r>
              <a:rPr lang="en-US" dirty="0" smtClean="0"/>
              <a:t>Soil microbe/ ubiquitous</a:t>
            </a:r>
          </a:p>
          <a:p>
            <a:r>
              <a:rPr lang="en-US" dirty="0" smtClean="0"/>
              <a:t>Gram positive </a:t>
            </a:r>
          </a:p>
          <a:p>
            <a:r>
              <a:rPr lang="en-US" dirty="0" smtClean="0"/>
              <a:t>Saprophytic/ Pathogenic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3124200"/>
            <a:ext cx="25241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4968586"/>
            <a:ext cx="2524125" cy="17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6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https://www.youtube.com/watch?v=6NV0Bq3qYVU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https://www.google.com/search?q=pictures+of+cyanobacteria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https://www.google.com/search?q=Pictures+of+actinomycetes&amp;sourc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https://www.google.com/search?q=Pictures+of+archeaebacteria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05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Evolutionary tendencies in Monera</vt:lpstr>
      <vt:lpstr>PowerPoint Presentation</vt:lpstr>
      <vt:lpstr>PowerPoint Presentation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tendencies in monera</dc:title>
  <dc:creator>Yasir</dc:creator>
  <cp:lastModifiedBy>Yasir</cp:lastModifiedBy>
  <cp:revision>8</cp:revision>
  <dcterms:created xsi:type="dcterms:W3CDTF">2020-05-04T00:19:47Z</dcterms:created>
  <dcterms:modified xsi:type="dcterms:W3CDTF">2020-05-04T21:19:08Z</dcterms:modified>
</cp:coreProperties>
</file>